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86380" autoAdjust="0"/>
  </p:normalViewPr>
  <p:slideViewPr>
    <p:cSldViewPr>
      <p:cViewPr varScale="1">
        <p:scale>
          <a:sx n="73" d="100"/>
          <a:sy n="73" d="100"/>
        </p:scale>
        <p:origin x="-8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13.05.2018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Антонио Вивальди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Времена года </a:t>
            </a:r>
            <a:endParaRPr lang="ru-RU" dirty="0"/>
          </a:p>
        </p:txBody>
      </p:sp>
      <p:pic>
        <p:nvPicPr>
          <p:cNvPr id="1026" name="Picture 2" descr="C:\Users\Оксана\Downloads\вивальд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Оксана\Downloads\вивальд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C:\Users\Оксана\Downloads\вивальд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Оксана\Downloads\036.jpg"/>
          <p:cNvPicPr>
            <a:picLocks noChangeAspect="1" noChangeArrowheads="1"/>
          </p:cNvPicPr>
          <p:nvPr/>
        </p:nvPicPr>
        <p:blipFill>
          <a:blip r:embed="rId2" cstate="print"/>
          <a:srcRect l="11150" t="12507" r="10909" b="7680"/>
          <a:stretch>
            <a:fillRect/>
          </a:stretch>
        </p:blipFill>
        <p:spPr bwMode="auto">
          <a:xfrm>
            <a:off x="395536" y="692696"/>
            <a:ext cx="8424936" cy="5544616"/>
          </a:xfrm>
          <a:prstGeom prst="rect">
            <a:avLst/>
          </a:prstGeom>
          <a:noFill/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435280" cy="2016224"/>
          </a:xfrm>
        </p:spPr>
        <p:txBody>
          <a:bodyPr>
            <a:noAutofit/>
          </a:bodyPr>
          <a:lstStyle/>
          <a:p>
            <a:pPr algn="ctr" fontAlgn="base"/>
            <a:r>
              <a:rPr lang="ru-RU" sz="2800" b="1" u="sng" dirty="0" smtClean="0"/>
              <a:t>Первой части концерта А. Вивальди «Зима»</a:t>
            </a:r>
            <a:r>
              <a:rPr lang="ru-RU" sz="2800" dirty="0" smtClean="0"/>
              <a:t>, изображается картина суровой зимы, ненастной, вьюжной. 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1026" name="Picture 2" descr="C:\Users\Оксана\Desktop\Beautiful-winter-photos-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564904"/>
            <a:ext cx="7272808" cy="409095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Вторая часть концерта наполнена светлом и умиротворенностью.</a:t>
            </a:r>
            <a:endParaRPr lang="ru-RU" dirty="0"/>
          </a:p>
        </p:txBody>
      </p:sp>
      <p:pic>
        <p:nvPicPr>
          <p:cNvPr id="2050" name="Picture 2" descr="C:\Users\Оксана\Desktop\780020c3cb2504e0dc8ab220cea78b9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9144000" cy="494116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305800" cy="129614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 Последняя ( третья часть) возвращает слушателя в ледяной холод. </a:t>
            </a:r>
            <a:endParaRPr lang="ru-RU" sz="3200" dirty="0"/>
          </a:p>
        </p:txBody>
      </p:sp>
      <p:pic>
        <p:nvPicPr>
          <p:cNvPr id="3075" name="Picture 3" descr="C:\Users\Оксана\Desktop\chut-ne-zabytyj-vivald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9144000" cy="48691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Оксана\Desktop\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6288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Конец зимы у Вивальди является одновременно и предвестником весны .</a:t>
            </a:r>
            <a:endParaRPr lang="ru-RU" sz="3600" dirty="0"/>
          </a:p>
        </p:txBody>
      </p:sp>
      <p:pic>
        <p:nvPicPr>
          <p:cNvPr id="4098" name="Picture 2" descr="C:\Users\Оксана\Desktop\14287771_2482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9143999" cy="515719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Оксана\Desktop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155</TotalTime>
  <Words>52</Words>
  <Application>Microsoft Office PowerPoint</Application>
  <PresentationFormat>Экран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Антонио Вивальди</vt:lpstr>
      <vt:lpstr>Слайд 2</vt:lpstr>
      <vt:lpstr>Первой части концерта А. Вивальди «Зима», изображается картина суровой зимы, ненастной, вьюжной.  </vt:lpstr>
      <vt:lpstr>Вторая часть концерта наполнена светлом и умиротворенностью.</vt:lpstr>
      <vt:lpstr> Последняя ( третья часть) возвращает слушателя в ледяной холод. </vt:lpstr>
      <vt:lpstr>Слайд 6</vt:lpstr>
      <vt:lpstr>Конец зимы у Вивальди является одновременно и предвестником весны .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Антонио Вивальди</dc:title>
  <dc:creator>Оксана</dc:creator>
  <cp:lastModifiedBy>Оксана</cp:lastModifiedBy>
  <cp:revision>20</cp:revision>
  <dcterms:created xsi:type="dcterms:W3CDTF">2018-05-11T16:20:31Z</dcterms:created>
  <dcterms:modified xsi:type="dcterms:W3CDTF">2018-05-13T12:45:51Z</dcterms:modified>
</cp:coreProperties>
</file>