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sldIdLst>
    <p:sldId id="256" r:id="rId2"/>
    <p:sldId id="257" r:id="rId3"/>
    <p:sldId id="258" r:id="rId4"/>
    <p:sldId id="259" r:id="rId5"/>
    <p:sldId id="26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&#1057;&#1059;&#1052;&#1045;&#1056;&#1050;&#1048;.mp3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ерфолента 3"/>
          <p:cNvSpPr/>
          <p:nvPr/>
        </p:nvSpPr>
        <p:spPr>
          <a:xfrm>
            <a:off x="525732" y="188640"/>
            <a:ext cx="7776864" cy="1119679"/>
          </a:xfrm>
          <a:prstGeom prst="flowChartPunchedTap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391293" y="305748"/>
            <a:ext cx="8676456" cy="1047671"/>
          </a:xfrm>
        </p:spPr>
        <p:txBody>
          <a:bodyPr/>
          <a:lstStyle/>
          <a:p>
            <a:pPr algn="ctr"/>
            <a:r>
              <a:rPr lang="ru-RU" sz="4400" dirty="0" smtClean="0"/>
              <a:t>«Город чудес»</a:t>
            </a:r>
            <a:endParaRPr lang="ru-RU" sz="4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628800"/>
            <a:ext cx="5760640" cy="4322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2540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332656"/>
            <a:ext cx="6192688" cy="1143000"/>
          </a:xfrm>
        </p:spPr>
        <p:txBody>
          <a:bodyPr/>
          <a:lstStyle/>
          <a:p>
            <a:pPr algn="ctr"/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Цель данной программы</a:t>
            </a:r>
            <a:endParaRPr lang="ru-RU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1052736"/>
            <a:ext cx="9468544" cy="5616624"/>
          </a:xfrm>
        </p:spPr>
        <p:txBody>
          <a:bodyPr>
            <a:normAutofit/>
          </a:bodyPr>
          <a:lstStyle/>
          <a:p>
            <a:pPr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-дать </a:t>
            </a:r>
            <a:r>
              <a:rPr lang="ru-RU" sz="3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возможность детям проявить себя, творчески </a:t>
            </a:r>
            <a:r>
              <a:rPr lang="ru-RU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раскрыться </a:t>
            </a:r>
            <a:r>
              <a:rPr lang="ru-RU" sz="3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области изобразительного </a:t>
            </a:r>
            <a:r>
              <a:rPr lang="ru-RU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искусства;</a:t>
            </a:r>
            <a:r>
              <a:rPr lang="ru-RU" sz="3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-развить  творческие способности  ребенка;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u-RU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формировать   </a:t>
            </a:r>
            <a:r>
              <a:rPr lang="ru-RU" sz="3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художественную  культуру у учащихся  как  неотъемлемую часть  духовной </a:t>
            </a:r>
            <a:r>
              <a:rPr lang="ru-RU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культуры; </a:t>
            </a:r>
            <a:endParaRPr lang="ru-RU" sz="3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u-RU" sz="3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-воспитать гражданина своей страны и патриота;</a:t>
            </a:r>
          </a:p>
          <a:p>
            <a:pPr marL="0" lvl="0" indent="4320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ru-RU" sz="3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3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возрождение культурных традиций.</a:t>
            </a:r>
          </a:p>
          <a:p>
            <a:pPr marL="0" lvl="0" indent="4320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endParaRPr lang="ru-RU" sz="3000" b="1" u="sng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320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ru-RU" sz="2400" dirty="0" smtClean="0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endParaRPr lang="ru-RU" sz="2400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endParaRPr lang="ru-RU" sz="2400" dirty="0">
              <a:solidFill>
                <a:schemeClr val="tx1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8634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51520" y="188640"/>
            <a:ext cx="8821488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b="1" u="sng" dirty="0"/>
          </a:p>
          <a:p>
            <a:r>
              <a:rPr lang="ru-RU" sz="2400" b="1" u="sng" dirty="0" smtClean="0"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•художественно - эстетическое воспитание учащихся, развитие их творческих способностей и вкуса;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•влияние декоративно - прикладного искусства на жизненную среду человека;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•приобщение детей к наследию русского народного искусства и его традициям;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•развитие творческой фантазии, индивидуальности и воображения;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•формировать художественно - творческую активность школьника;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•приобщение к достижениям мировой художественной культуры в контексте различных видов искусства;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•создание простейших художественных образов средствами живописи, рисунка, графики, пластики;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•воспитание зрительской культуры.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•развитие духовно- нравственного развития каждого человека.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029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052736"/>
            <a:ext cx="914501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u="sng" dirty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В результате обучения в кружке учащиеся должны:</a:t>
            </a:r>
          </a:p>
          <a:p>
            <a:pPr marL="457200" indent="-45720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-Научиться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своими руками создавать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модель</a:t>
            </a:r>
          </a:p>
          <a:p>
            <a:pPr marL="457200" indent="-45720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города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Создавать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настроение своим героям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1621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731520"/>
            <a:ext cx="8208912" cy="5001736"/>
          </a:xfrm>
        </p:spPr>
        <p:txBody>
          <a:bodyPr>
            <a:norm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ru-RU" sz="3200" b="1" i="1" u="sng" dirty="0" smtClean="0">
                <a:solidFill>
                  <a:srgbClr val="A379BB"/>
                </a:solidFill>
                <a:latin typeface="Times New Roman" pitchFamily="18" charset="0"/>
                <a:cs typeface="Times New Roman" pitchFamily="18" charset="0"/>
              </a:rPr>
              <a:t>должны </a:t>
            </a:r>
            <a:r>
              <a:rPr lang="ru-RU" sz="3200" b="1" i="1" u="sng" dirty="0">
                <a:solidFill>
                  <a:srgbClr val="A379BB"/>
                </a:solidFill>
                <a:latin typeface="Times New Roman" pitchFamily="18" charset="0"/>
                <a:cs typeface="Times New Roman" pitchFamily="18" charset="0"/>
              </a:rPr>
              <a:t>уметь</a:t>
            </a:r>
            <a:r>
              <a:rPr lang="ru-RU" sz="3200" b="1" i="1" u="sng" dirty="0" smtClean="0">
                <a:solidFill>
                  <a:srgbClr val="A379BB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endParaRPr lang="ru-RU" sz="3200" b="1" i="1" u="sng" dirty="0" smtClean="0">
              <a:solidFill>
                <a:srgbClr val="A379BB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ru-RU" sz="3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3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работать в технике ДПИ;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ru-RU" sz="3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-работать с бумагой;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ru-RU" sz="3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-владеть материалами и инструментами изобразительной деятельности;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ru-RU" sz="3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-развивать умения контактировать со сверстниками в различных обстановках;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ru-RU" sz="3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-организовывать выставки.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61375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68598" y="260648"/>
            <a:ext cx="6512511" cy="1143000"/>
          </a:xfrm>
        </p:spPr>
        <p:txBody>
          <a:bodyPr/>
          <a:lstStyle/>
          <a:p>
            <a:r>
              <a:rPr lang="ru-RU" sz="2800" dirty="0">
                <a:solidFill>
                  <a:schemeClr val="tx1"/>
                </a:solidFill>
              </a:rPr>
              <a:t>«Город моей мечты</a:t>
            </a:r>
            <a:r>
              <a:rPr lang="ru-RU" sz="2800" dirty="0" smtClean="0">
                <a:solidFill>
                  <a:schemeClr val="tx1"/>
                </a:solidFill>
              </a:rPr>
              <a:t>»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980728"/>
            <a:ext cx="4572000" cy="440120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u="sng" dirty="0" smtClean="0">
                <a:latin typeface="Times New Roman" pitchFamily="18" charset="0"/>
                <a:cs typeface="Times New Roman" pitchFamily="18" charset="0"/>
              </a:rPr>
              <a:t>Цель: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-создание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условий для проявления и развития ребенком своих интересов на основе свободного выбора, постижения духовно-нравственных ценностей и культурных традиций;</a:t>
            </a:r>
          </a:p>
          <a:p>
            <a:r>
              <a:rPr lang="ru-RU" sz="2000" b="1" u="sng" dirty="0">
                <a:latin typeface="Times New Roman" pitchFamily="18" charset="0"/>
                <a:cs typeface="Times New Roman" pitchFamily="18" charset="0"/>
              </a:rPr>
              <a:t>Задачи: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-знакомство 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 различными видами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изделий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-развивать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умение выявлять причинно-следственные связи, умение доказывать, слушать, развивать связную устную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речь;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-воспитывать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чувство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прекрасного.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240965"/>
            <a:ext cx="4183769" cy="31409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23586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3877816" cy="785024"/>
          </a:xfrm>
        </p:spPr>
        <p:txBody>
          <a:bodyPr/>
          <a:lstStyle/>
          <a:p>
            <a:r>
              <a:rPr lang="ru-RU" sz="3200" dirty="0">
                <a:solidFill>
                  <a:schemeClr val="tx1"/>
                </a:solidFill>
              </a:rPr>
              <a:t>«Улица дружбы»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427984" y="404664"/>
            <a:ext cx="4608512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u="sng" dirty="0" smtClean="0">
                <a:latin typeface="Times New Roman" pitchFamily="18" charset="0"/>
                <a:cs typeface="Times New Roman" pitchFamily="18" charset="0"/>
              </a:rPr>
              <a:t>Цель: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дальнейшее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развитие представлений учащихся о добре; воспитание стремления совершать добрые дела; развивать самооценку учащихся.</a:t>
            </a:r>
          </a:p>
          <a:p>
            <a:r>
              <a:rPr lang="ru-RU" sz="2000" b="1" u="sng" dirty="0">
                <a:latin typeface="Times New Roman" pitchFamily="18" charset="0"/>
                <a:cs typeface="Times New Roman" pitchFamily="18" charset="0"/>
              </a:rPr>
              <a:t>Задачи: 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знакомство с  историей зарождения строительства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-развивать умение выявлять причинно-следственные связи, умение доказывать, слушать, развивать связную устную речь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воспитывать уважение к своей родине.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737659"/>
            <a:ext cx="4176464" cy="28955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99580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8638" y="0"/>
            <a:ext cx="6512511" cy="1143000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«</a:t>
            </a:r>
            <a:r>
              <a:rPr lang="ru-RU" sz="2800" dirty="0">
                <a:solidFill>
                  <a:schemeClr val="tx1"/>
                </a:solidFill>
              </a:rPr>
              <a:t>Волшебная дорожка»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332656"/>
            <a:ext cx="4501836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u="sng" dirty="0" smtClean="0">
                <a:latin typeface="Times New Roman" pitchFamily="18" charset="0"/>
                <a:cs typeface="Times New Roman" pitchFamily="18" charset="0"/>
              </a:rPr>
              <a:t>Цель: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создание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условий для проявления и развития ребенком своих интересов на основе свободного выбора, постижения духовно-нравственных ценностей и культурных традиций;</a:t>
            </a:r>
          </a:p>
          <a:p>
            <a:r>
              <a:rPr lang="ru-RU" sz="2000" b="1" u="sng" dirty="0">
                <a:latin typeface="Times New Roman" pitchFamily="18" charset="0"/>
                <a:cs typeface="Times New Roman" pitchFamily="18" charset="0"/>
              </a:rPr>
              <a:t>Задачи: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-знакомство 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 правилами дорожного движения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-развивать умение выявлять причинно-следственные связи, умение доказывать, слушать, развивать связную устную речь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воспитать умения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применять правила дорожного движения в жизни.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077072"/>
            <a:ext cx="4404329" cy="25649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75742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78094"/>
            <a:ext cx="3888431" cy="1143000"/>
          </a:xfrm>
        </p:spPr>
        <p:txBody>
          <a:bodyPr/>
          <a:lstStyle/>
          <a:p>
            <a:r>
              <a:rPr lang="ru-RU" sz="2800" dirty="0">
                <a:solidFill>
                  <a:schemeClr val="tx1"/>
                </a:solidFill>
              </a:rPr>
              <a:t>«Сказочный сад. Дерево дружбы»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283968" y="476672"/>
            <a:ext cx="4572000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u="sng" dirty="0">
                <a:latin typeface="Times New Roman" pitchFamily="18" charset="0"/>
                <a:cs typeface="Times New Roman" pitchFamily="18" charset="0"/>
              </a:rPr>
              <a:t>Цель: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создание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условий для проявления развития ребенком своих интересов на основе свободного выбора, постижения духовно-нравственных ценностей  и культурных традиций;</a:t>
            </a:r>
          </a:p>
          <a:p>
            <a:r>
              <a:rPr lang="ru-RU" sz="2000" b="1" u="sng" dirty="0"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накомство 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 бисером и техникой работы с ним;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-развитие 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аналитического и творческого  мышления;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955" y="1600973"/>
            <a:ext cx="3240360" cy="47971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3876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2912111" cy="1143000"/>
          </a:xfrm>
        </p:spPr>
        <p:txBody>
          <a:bodyPr/>
          <a:lstStyle/>
          <a:p>
            <a:r>
              <a:rPr lang="ru-RU" sz="2800" dirty="0">
                <a:solidFill>
                  <a:schemeClr val="tx1"/>
                </a:solidFill>
              </a:rPr>
              <a:t>«Дом чудес»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364158" y="404664"/>
            <a:ext cx="4572000" cy="470898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u="sng" dirty="0">
                <a:latin typeface="Times New Roman" pitchFamily="18" charset="0"/>
                <a:cs typeface="Times New Roman" pitchFamily="18" charset="0"/>
              </a:rPr>
              <a:t>Цель: </a:t>
            </a:r>
            <a:endParaRPr lang="ru-RU" sz="2000" b="1" u="sng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создание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условий для проявления и развития ребенком своих интересов на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основе свободного выбора, постижения духовно- нравственных ценностей и 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культурных традиций.</a:t>
            </a:r>
          </a:p>
          <a:p>
            <a:r>
              <a:rPr lang="ru-RU" sz="2000" b="1" u="sng" dirty="0"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знакомство  с понятием архитектуры;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развивать представление учащихся о необходимости в городах школы, театра, 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церкви, воскресных школ;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воспитать  стремление  совершать добрые дела; развивать самооценку учащихся.</a:t>
            </a:r>
          </a:p>
        </p:txBody>
      </p:sp>
      <p:pic>
        <p:nvPicPr>
          <p:cNvPr id="3074" name="Picture 2" descr="H:\01032013179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80728"/>
            <a:ext cx="3384376" cy="43924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91773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43657" y="5301208"/>
            <a:ext cx="5000343" cy="1143000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Оживляем город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052736"/>
            <a:ext cx="4572000" cy="40934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u="sng" dirty="0">
                <a:latin typeface="Times New Roman" pitchFamily="18" charset="0"/>
                <a:cs typeface="Times New Roman" pitchFamily="18" charset="0"/>
              </a:rPr>
              <a:t>Цель: </a:t>
            </a:r>
            <a:endParaRPr lang="ru-RU" sz="2000" b="1" u="sng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создание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условий для проявления и развития ребенком своих интересов на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основе свободного выбора, постижения духовно- нравственных ценностей и 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культурных традиций.</a:t>
            </a:r>
          </a:p>
          <a:p>
            <a:r>
              <a:rPr lang="ru-RU" sz="2000" b="1" u="sng" dirty="0"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знакомство с видами изобразительного искусства; 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развивать  внимание, образное и логическое мышление; 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воспитывать  уважение к различным видам искусства.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052736"/>
            <a:ext cx="3145604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40693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31489" y="188640"/>
            <a:ext cx="6512511" cy="1143000"/>
          </a:xfrm>
        </p:spPr>
        <p:txBody>
          <a:bodyPr/>
          <a:lstStyle/>
          <a:p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«Все имеет свое настроение»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05898" y="1024324"/>
            <a:ext cx="4572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u="sng" dirty="0">
                <a:latin typeface="Times New Roman" pitchFamily="18" charset="0"/>
                <a:cs typeface="Times New Roman" pitchFamily="18" charset="0"/>
              </a:rPr>
              <a:t>Цель: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создание условий для проявления и развития ребенком своих интересов  на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основе свободного выбора, постижения духовно- нравственных ценностей и 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культурных традиций.</a:t>
            </a:r>
          </a:p>
          <a:p>
            <a:r>
              <a:rPr lang="ru-RU" sz="2000" b="1" u="sng" dirty="0"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знакомство с живописью; 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развивать  внимание, образное и логическое мышление; 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воспитывать  уважение к различным видам искусства. 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7898" y="1844824"/>
            <a:ext cx="4065687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38574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9752" y="404664"/>
            <a:ext cx="6512511" cy="1143000"/>
          </a:xfrm>
        </p:spPr>
        <p:txBody>
          <a:bodyPr/>
          <a:lstStyle/>
          <a:p>
            <a:r>
              <a:rPr lang="ru-RU" sz="2400" dirty="0">
                <a:solidFill>
                  <a:schemeClr val="tx1"/>
                </a:solidFill>
              </a:rPr>
              <a:t>«</a:t>
            </a:r>
            <a:r>
              <a:rPr lang="ru-RU" sz="3200" dirty="0">
                <a:solidFill>
                  <a:schemeClr val="tx1"/>
                </a:solidFill>
              </a:rPr>
              <a:t>Азбука безопасности»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1124744"/>
            <a:ext cx="4464496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u="sng" dirty="0">
                <a:latin typeface="Times New Roman" pitchFamily="18" charset="0"/>
                <a:cs typeface="Times New Roman" pitchFamily="18" charset="0"/>
              </a:rPr>
              <a:t>Цели: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-создание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условий для проявления творческих способностей каждого ребенка;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-развитие  духовно-нравственного воспитания;</a:t>
            </a:r>
          </a:p>
          <a:p>
            <a:r>
              <a:rPr lang="ru-RU" sz="2000" b="1" u="sng" dirty="0"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-знакомство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 основными правилами техники безопасности;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-развивать аналитическое мышление и память;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-воспитывать любовь к окружающей среде.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6422" y="2060848"/>
            <a:ext cx="3446445" cy="41859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66386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304244"/>
            <a:ext cx="6512511" cy="1143000"/>
          </a:xfrm>
        </p:spPr>
        <p:txBody>
          <a:bodyPr/>
          <a:lstStyle/>
          <a:p>
            <a:r>
              <a:rPr lang="ru-RU" sz="2800" dirty="0">
                <a:solidFill>
                  <a:schemeClr val="tx1"/>
                </a:solidFill>
              </a:rPr>
              <a:t>«Выставка»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96498" y="1156354"/>
            <a:ext cx="4572000" cy="40934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u="sng" dirty="0">
                <a:latin typeface="Times New Roman" pitchFamily="18" charset="0"/>
                <a:cs typeface="Times New Roman" pitchFamily="18" charset="0"/>
              </a:rPr>
              <a:t>Цель: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создание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условий для проявления развития ребенком творческих способностей, развитие духовно-нравственных ценностей и культурных традиций;</a:t>
            </a:r>
          </a:p>
          <a:p>
            <a:r>
              <a:rPr lang="ru-RU" sz="2000" b="1" u="sng" dirty="0">
                <a:latin typeface="Times New Roman" pitchFamily="18" charset="0"/>
                <a:cs typeface="Times New Roman" pitchFamily="18" charset="0"/>
              </a:rPr>
              <a:t>Задачи: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-развивать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аналитическое и творческое мышление;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-воспитывать любовь друг к другу и окружающей среде, научиться уважать и использовать различные виды  искусства.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0338" y="1988840"/>
            <a:ext cx="4064496" cy="29318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45755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6"/>
            <a:ext cx="9144000" cy="6861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2070842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130</TotalTime>
  <Words>698</Words>
  <Application>Microsoft Office PowerPoint</Application>
  <PresentationFormat>Экран (4:3)</PresentationFormat>
  <Paragraphs>102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Georgia</vt:lpstr>
      <vt:lpstr>Times New Roman</vt:lpstr>
      <vt:lpstr>Trebuchet MS</vt:lpstr>
      <vt:lpstr>Воздушный поток</vt:lpstr>
      <vt:lpstr>«Город чудес»</vt:lpstr>
      <vt:lpstr>Цель данной программы</vt:lpstr>
      <vt:lpstr>Презентация PowerPoint</vt:lpstr>
      <vt:lpstr>Презентация PowerPoint</vt:lpstr>
      <vt:lpstr>Презентация PowerPoint</vt:lpstr>
      <vt:lpstr>«Город моей мечты»</vt:lpstr>
      <vt:lpstr>«Улица дружбы»</vt:lpstr>
      <vt:lpstr>«Волшебная дорожка»</vt:lpstr>
      <vt:lpstr>«Сказочный сад. Дерево дружбы»</vt:lpstr>
      <vt:lpstr>«Дом чудес»</vt:lpstr>
      <vt:lpstr>«Оживляем город»</vt:lpstr>
      <vt:lpstr>«Все имеет свое настроение»</vt:lpstr>
      <vt:lpstr>«Азбука безопасности»</vt:lpstr>
      <vt:lpstr>«Выставка»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«Город чудес»</dc:title>
  <dc:creator>л</dc:creator>
  <cp:lastModifiedBy>Ирина Улыбышева</cp:lastModifiedBy>
  <cp:revision>19</cp:revision>
  <dcterms:created xsi:type="dcterms:W3CDTF">2013-05-24T17:36:52Z</dcterms:created>
  <dcterms:modified xsi:type="dcterms:W3CDTF">2020-04-09T17:57:39Z</dcterms:modified>
</cp:coreProperties>
</file>