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EEA67-969C-4753-A07B-638EF25D8418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DA77B-33C8-424A-B319-417EA8A69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Элина\Desktop\x_c8cc9d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352928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584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Элина</dc:creator>
  <cp:lastModifiedBy>DOM</cp:lastModifiedBy>
  <cp:revision>5</cp:revision>
  <dcterms:created xsi:type="dcterms:W3CDTF">2013-02-28T18:42:34Z</dcterms:created>
  <dcterms:modified xsi:type="dcterms:W3CDTF">2013-05-24T14:06:03Z</dcterms:modified>
</cp:coreProperties>
</file>