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316023454_367505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?id=3161850-38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?id=513185830-6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04664"/>
            <a:ext cx="6876256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Евросеть</dc:creator>
  <cp:lastModifiedBy>Евросеть</cp:lastModifiedBy>
  <cp:revision>1</cp:revision>
  <dcterms:created xsi:type="dcterms:W3CDTF">2013-05-24T14:21:54Z</dcterms:created>
  <dcterms:modified xsi:type="dcterms:W3CDTF">2013-05-24T14:23:28Z</dcterms:modified>
</cp:coreProperties>
</file>