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E8C4012-71CC-4BAC-8E07-6150246CB6C9}" type="datetimeFigureOut">
              <a:rPr lang="ru-RU" smtClean="0"/>
              <a:t>14.02.2013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582652-7F77-4320-8ED1-D14D17EA5F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404664"/>
            <a:ext cx="260577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 smtClean="0"/>
              <a:t>ДОМ</a:t>
            </a:r>
            <a:endParaRPr lang="ru-RU" sz="8800" dirty="0"/>
          </a:p>
        </p:txBody>
      </p:sp>
      <p:pic>
        <p:nvPicPr>
          <p:cNvPr id="15362" name="Picture 2" descr="http://stat17.privet.ru/lr/09193f50e6f06354e1b20ce78601ac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85120"/>
            <a:ext cx="5400600" cy="4320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4-tub-ru.yandex.net/i?id=227498972-59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816424" cy="28623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http://im4-tub-ru.yandex.net/i?id=372946055-23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32656"/>
            <a:ext cx="1905000" cy="1428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6" descr="http://www.dinosoria.com/mammifere/renard_rou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3989" y="1911618"/>
            <a:ext cx="3242428" cy="2141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4" name="Picture 8" descr="http://im8-tub-ru.yandex.net/i?id=149053253-69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077072"/>
            <a:ext cx="2076426" cy="27809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 стрелкой 6"/>
          <p:cNvCxnSpPr/>
          <p:nvPr/>
        </p:nvCxnSpPr>
        <p:spPr>
          <a:xfrm>
            <a:off x="3923928" y="2420888"/>
            <a:ext cx="108012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endCxn id="14340" idx="2"/>
          </p:cNvCxnSpPr>
          <p:nvPr/>
        </p:nvCxnSpPr>
        <p:spPr>
          <a:xfrm flipV="1">
            <a:off x="3923928" y="1047031"/>
            <a:ext cx="1728192" cy="2217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419872" y="3068960"/>
            <a:ext cx="936104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7-tub-ru.yandex.net/i?id=334866164-5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3240360" cy="31977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 descr="http://im7-tub-ru.yandex.net/i?id=197273498-47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40635"/>
            <a:ext cx="2736304" cy="28443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8" name="Picture 6" descr="http://im7-tub-ru.yandex.net/i?id=391252248-57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573016"/>
            <a:ext cx="3348372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3779912" y="1052736"/>
            <a:ext cx="1872208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563888" y="2780928"/>
            <a:ext cx="936104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wallpage.ru/imgbig/wallpapers_46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7776864" cy="6004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</TotalTime>
  <Words>1</Words>
  <Application>Microsoft Office PowerPoint</Application>
  <PresentationFormat>Экран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Эркер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Евросеть</dc:creator>
  <cp:lastModifiedBy>Евросеть</cp:lastModifiedBy>
  <cp:revision>3</cp:revision>
  <dcterms:created xsi:type="dcterms:W3CDTF">2013-02-14T18:02:42Z</dcterms:created>
  <dcterms:modified xsi:type="dcterms:W3CDTF">2013-02-14T18:31:54Z</dcterms:modified>
</cp:coreProperties>
</file>