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4" r:id="rId4"/>
    <p:sldId id="263" r:id="rId5"/>
    <p:sldId id="265" r:id="rId6"/>
    <p:sldId id="267" r:id="rId7"/>
    <p:sldId id="268" r:id="rId8"/>
    <p:sldId id="270" r:id="rId9"/>
    <p:sldId id="269" r:id="rId10"/>
    <p:sldId id="271" r:id="rId11"/>
    <p:sldId id="27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56" autoAdjust="0"/>
    <p:restoredTop sz="94660"/>
  </p:normalViewPr>
  <p:slideViewPr>
    <p:cSldViewPr>
      <p:cViewPr varScale="1">
        <p:scale>
          <a:sx n="64" d="100"/>
          <a:sy n="64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Пластилин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982474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Соленое тесто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323562434_6-kartiny-iz-solenogo-test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67000" y="1896269"/>
            <a:ext cx="3810000" cy="39338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0003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34580" y="1600200"/>
            <a:ext cx="4874839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err="1" smtClean="0">
                <a:latin typeface="Times New Roman" pitchFamily="18" charset="0"/>
                <a:cs typeface="Times New Roman" pitchFamily="18" charset="0"/>
              </a:rPr>
              <a:t>Бисероплетение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jxnmlkdgf21jivnx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55471" y="1600200"/>
            <a:ext cx="303305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age_168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71604" y="214290"/>
            <a:ext cx="6072230" cy="628816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Оригами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57290" y="1857364"/>
            <a:ext cx="6554292" cy="4357718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Модульное оригами</a:t>
            </a:r>
            <a:endParaRPr lang="ru-RU" dirty="0"/>
          </a:p>
        </p:txBody>
      </p:sp>
      <p:pic>
        <p:nvPicPr>
          <p:cNvPr id="4" name="Содержимое 3" descr="1090662_001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57422" y="1285860"/>
            <a:ext cx="4500593" cy="5286412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err="1" smtClean="0">
                <a:latin typeface="Times New Roman" pitchFamily="18" charset="0"/>
                <a:cs typeface="Times New Roman" pitchFamily="18" charset="0"/>
              </a:rPr>
              <a:t>Квиллинг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89292391quilling-l-2-jp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00232" y="1600200"/>
            <a:ext cx="5643602" cy="497207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Изделия из бересты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021fd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12237" y="1600200"/>
            <a:ext cx="4919525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Аппликации из соломки</a:t>
            </a:r>
            <a:endParaRPr lang="ru-RU" dirty="0"/>
          </a:p>
        </p:txBody>
      </p:sp>
      <p:pic>
        <p:nvPicPr>
          <p:cNvPr id="4" name="Содержимое 3" descr="9bf76cd10e6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5984" y="1285860"/>
            <a:ext cx="4643470" cy="5349979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88016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714356"/>
            <a:ext cx="7365519" cy="552414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14</Words>
  <Application>Microsoft Office PowerPoint</Application>
  <PresentationFormat>Экран (4:3)</PresentationFormat>
  <Paragraphs>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Пластилин</vt:lpstr>
      <vt:lpstr>Соленое тесто</vt:lpstr>
      <vt:lpstr>Слайд 3</vt:lpstr>
      <vt:lpstr>Бисероплетение</vt:lpstr>
      <vt:lpstr>Слайд 5</vt:lpstr>
      <vt:lpstr>Оригами</vt:lpstr>
      <vt:lpstr>Модульное оригами</vt:lpstr>
      <vt:lpstr>Квиллинг</vt:lpstr>
      <vt:lpstr>Изделия из бересты</vt:lpstr>
      <vt:lpstr>Аппликации из соломки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командир</dc:creator>
  <cp:lastModifiedBy>Евросеть</cp:lastModifiedBy>
  <cp:revision>8</cp:revision>
  <dcterms:created xsi:type="dcterms:W3CDTF">2013-02-05T18:13:37Z</dcterms:created>
  <dcterms:modified xsi:type="dcterms:W3CDTF">2013-05-24T16:42:21Z</dcterms:modified>
</cp:coreProperties>
</file>