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91983"/>
            <a:ext cx="7895431" cy="1793167"/>
          </a:xfrm>
        </p:spPr>
        <p:txBody>
          <a:bodyPr/>
          <a:lstStyle/>
          <a:p>
            <a:r>
              <a:rPr lang="ru-RU" dirty="0" smtClean="0"/>
              <a:t>Азбука безопасности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85150"/>
            <a:ext cx="3419834" cy="4153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765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604838"/>
            <a:ext cx="5715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6126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260648"/>
            <a:ext cx="4336465" cy="6323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493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5" y="571500"/>
            <a:ext cx="56578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516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8141117" cy="5304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492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719712" cy="4519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0920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1147763"/>
            <a:ext cx="6086475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250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604838"/>
            <a:ext cx="5715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58711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</TotalTime>
  <Words>2</Words>
  <Application>Microsoft Office PowerPoint</Application>
  <PresentationFormat>Экран (4:3)</PresentationFormat>
  <Paragraphs>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Georgia</vt:lpstr>
      <vt:lpstr>Trebuchet MS</vt:lpstr>
      <vt:lpstr>Воздушный поток</vt:lpstr>
      <vt:lpstr>Азбука безопасности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Азбука безопасности</dc:title>
  <dc:creator>л</dc:creator>
  <cp:lastModifiedBy>Ирина Улыбышева</cp:lastModifiedBy>
  <cp:revision>3</cp:revision>
  <dcterms:created xsi:type="dcterms:W3CDTF">2013-05-10T19:53:40Z</dcterms:created>
  <dcterms:modified xsi:type="dcterms:W3CDTF">2020-04-09T17:58:42Z</dcterms:modified>
</cp:coreProperties>
</file>