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92088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4782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7919390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7405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7126842" cy="4466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8366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7272808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42371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</TotalTime>
  <Words>0</Words>
  <Application>Microsoft Office PowerPoint</Application>
  <PresentationFormat>Экран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DOM</dc:creator>
  <cp:lastModifiedBy>DOM</cp:lastModifiedBy>
  <cp:revision>2</cp:revision>
  <dcterms:created xsi:type="dcterms:W3CDTF">2013-05-24T18:14:08Z</dcterms:created>
  <dcterms:modified xsi:type="dcterms:W3CDTF">2013-05-24T18:29:40Z</dcterms:modified>
</cp:coreProperties>
</file>