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837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2656"/>
            <a:ext cx="6984776" cy="5963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70541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DOM</dc:creator>
  <cp:lastModifiedBy>DOM</cp:lastModifiedBy>
  <cp:revision>1</cp:revision>
  <dcterms:created xsi:type="dcterms:W3CDTF">2013-05-24T17:17:28Z</dcterms:created>
  <dcterms:modified xsi:type="dcterms:W3CDTF">2013-05-24T17:27:34Z</dcterms:modified>
</cp:coreProperties>
</file>